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4899"/>
            <a:ext cx="5769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Okul Öğrenci Bilgi Sistemi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04404"/>
            <a:ext cx="3657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Detaylı Analiz ve Tasarım Raporu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Java dilinde geliştirilen modüler, güvenilir ve veri bütünlüğünü koruyan komut satırı tabanlı öğrenci yönetim sistemi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7227"/>
            <a:ext cx="60856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 Değerlendirme ve Öneriler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61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Güçlü Yönler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42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Katmanlı mimari ile yüksek bakım kolaylığı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845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 bütünlüğü için kapsamlı kontroller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267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Modüler tasarım ve sorumluluk ayrımı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68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 ile hızlı kullanım ve kolay dağıtım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61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Geliştirme Önerileri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423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İlişkisel veritabanı entegrasyonu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7845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Dosya kilitleme ile eşzamanlılık desteği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267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Büyük veri setleri için performans optimizasyonu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68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GUI tabanlı modern arayüz geliştirme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562141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Sistem, küçük-orta ölçekli eğitim kurumları için temel gereksinimleri karşılayan, yazılım mühendisliği prensiplerine uygun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A95AE"/>
                </a:highlight>
                <a:latin typeface="Fira Sans" pitchFamily="34" charset="0"/>
                <a:ea typeface="Fira Sans" pitchFamily="34" charset="-122"/>
                <a:cs typeface="Fira Sans" pitchFamily="34" charset="-120"/>
              </a:rPr>
              <a:t>modüler ve genişletilebilir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bir mimari sunmaktadır.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66266"/>
            <a:ext cx="30480" cy="1236107"/>
          </a:xfrm>
          <a:prstGeom prst="rect">
            <a:avLst/>
          </a:prstGeom>
          <a:solidFill>
            <a:srgbClr val="FA95AE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204918"/>
            <a:ext cx="1253609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327315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272903"/>
            <a:ext cx="70925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BÖLÜM 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721888"/>
            <a:ext cx="59169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 Gereksinimleri ve Mimari</a:t>
            </a:r>
            <a:endParaRPr lang="en-US" sz="3550" dirty="0"/>
          </a:p>
        </p:txBody>
      </p:sp>
      <p:sp>
        <p:nvSpPr>
          <p:cNvPr id="6" name="Shape 3"/>
          <p:cNvSpPr/>
          <p:nvPr/>
        </p:nvSpPr>
        <p:spPr>
          <a:xfrm>
            <a:off x="793790" y="362902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855839"/>
            <a:ext cx="3011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Fonksiyonel Gereksinimler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34625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Öğretmen, öğrenci ve ders yönetimi ile not işlemleri. Her modül benzersiz ID kontrolü ve veri doğrulama içerir.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2902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5443776" y="3855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Fonksiyonel Olmayan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43776" y="434625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 tabanlı kullanılabilirlik, katmanlı mimari ile bakım kolaylığı, dosya bazlı güvenilir veri yönetimi.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62902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3855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 Kısıtları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434625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Düz metin dosyaları ile depolama, konsol arayüzü, eşzamanlı erişim desteği bulunmamaktadır.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1345"/>
            <a:ext cx="47925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Öğretmen Yönetim Modülü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325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Temel İşlevler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06441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Yeni öğretmen ekleme ve kayıt silme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48639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100'den başlayan otomatik ID üretimi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90837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İsim-soyisim ve ID benzersizlik kontrolü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95938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Öğretmen listesi admin görüntüleme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667256" y="3325297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Teknik Detaylar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667256" y="3906441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TeacherManager sınıfı teachers.txt dosyası üzerinden tüm öğretmen kayıtlarını yönetir ve veri bütünlüğünü sağlar.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74426"/>
            <a:ext cx="2164437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A95A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220444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2150031"/>
            <a:ext cx="160484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ÖĞRENCI İŞLEMLERI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6066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Öğrenci ve Ders Yönetimi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35137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68817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40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Öğrenci Kaydı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53354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tarafından departman bilgisiyle birlikte yeni öğrenci ekleme. StudentManager students.txt dosyasına benzersiz kayıt oluşturur.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5137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868817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40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Ders Tanımlama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53354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CourseManager ile ders kodu ve adı tanımlama. Ders kodunun benzersizliği kontrol edilir ve courses.txt'ye kaydedilir.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5137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868817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40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Ders Atama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53354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Mevcut bir ders geçerli öğretmen ID'sine atanır. Atama bilgisi courses.txt içinde öğretmen ID'si ile ilişkilendirilir.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032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Not Yönetim Sistemi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417457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44793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2721888" y="4575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5355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Ders Seçimi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84561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Öğrenci mevcut dersleri listeleyip seçer. İşlem grades.txt dosyasına kaydedilir ve çakışma kontrolü yapılır.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417457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444793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7145060" y="4575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474256" y="5355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Not Girişi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74256" y="584561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Öğretmen kendi derslerine kayıtlı öğrencilere Vize (%40) ve Final (%60) notlarını girer. Kısmi güncelleme desteklenir.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417457"/>
            <a:ext cx="4196358" cy="3137059"/>
          </a:xfrm>
          <a:prstGeom prst="roundRect">
            <a:avLst>
              <a:gd name="adj" fmla="val 108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70613" y="4447937"/>
            <a:ext cx="4135398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11568232" y="45754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9897427" y="5355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AGNO Hesaplama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97427" y="5845612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 sadece tam notlu derslerden otomatik AGNO hesaplar. Eksik notlar ortalamayı etkilemez.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54555"/>
            <a:ext cx="1374696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27695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222540"/>
            <a:ext cx="8303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AKTÖRLER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6715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 Kullanıcı Rolleri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57866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7720" y="3769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57720" y="426041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Sabit şifre ile giriş (admin123). Tüm öğrenci, öğretmen ve ders kayıtlarını yönetir. Ders atama ve sistem sıfırlama yetkisine sahiptir.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57866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99823" y="3769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Öğretmen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199823" y="426041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Öğretmen ID'si ile giriş yapar. Atanmış derslerini listeler ve bu derslere kayıtlı öğrencilerin vize-final notlarını girer veya günceller.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578662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41925" y="3769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Öğrenci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641925" y="4260413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Öğrenci ID'si ile sisteme girer. Mevcut derslerden seçim yapar, kendi notlarını görüntüler ve AGNO'sunu takip eder.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7219"/>
            <a:ext cx="49800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Sınıf Mimarisi ve Katmanlar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601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Varlık Katmanı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82314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Teacher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teacherId, name, surname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87415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studentId, name, surname, department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92516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courseCode, courseName, assignedTeacherId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88161" y="4601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İş Mantığı Katmanı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88161" y="5182314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TeacherManager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Öğretmen yönetimi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88161" y="5987415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StudentManager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Öğrenci işlemleri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88161" y="6429613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CourseManager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Ders ve not yönetimi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82532" y="46011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Yardımcı Katman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782532" y="518231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FileHelper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Merkezi dosya I/O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5624513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Uygulama kontrolcüsü ve menü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953"/>
            <a:ext cx="64273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CourseManager: Merkezi İş Mantığı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555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Dosya Yönetimi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70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courses.txt ve grades.txt dosyalarını yükler, kaydeder ve senkronize eder.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54555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Ders Atama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170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Dersleri öğretmenlere atar, atama kayıtlarını günceller ve doğrular.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54555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679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Not İşlemleri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170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Kısmi not güncelleme, öğrenci-ders eşleştirme ve AGNO hesaplama yapar.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7781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9031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714286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130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Kritik İşlev: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updateGradePartial() metodu mevcut notları koruyarak kısmi güncelleme sağlar - öğretmen sadece vize girdiğinde final notu değişmez.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9030"/>
            <a:ext cx="58921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Dosya Yönetimi ve Veri Güvenliği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576167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576167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833461"/>
            <a:ext cx="30730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FileHelper Merkezi Yönetim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32388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Tüm dosya okuma, yazma, ekleme ve sıfırlama işlemleri merkezi olarak yönetilir. Try-catch blokları ile hata yakalama garantilenir.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576167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576167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4833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Yedekleme Mekanizması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32388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veri sıfırlama öncesi backupFile() ile otomatik yedekleme yapar. Tüm .txt dosyaları _backup uzantısıyla korunur.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576167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576167"/>
            <a:ext cx="121920" cy="2819519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4833461"/>
            <a:ext cx="2900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Veri Bütünlüğü Kontrolleri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323880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 ve ders kodu benzersizliği her işlemde doğrulanır. Dosya yoksa otomatik oluşturma, dosya bozulmasına karşı kontroller mevcuttur.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2026-01-08T22:48:37Z</dcterms:created>
  <dcterms:modified xsi:type="dcterms:W3CDTF">2026-01-08T22:48:37Z</dcterms:modified>
</cp:coreProperties>
</file>